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9" r:id="rId4"/>
    <p:sldId id="277" r:id="rId5"/>
    <p:sldId id="276" r:id="rId6"/>
    <p:sldId id="274" r:id="rId7"/>
    <p:sldId id="270" r:id="rId8"/>
    <p:sldId id="257" r:id="rId9"/>
    <p:sldId id="258" r:id="rId10"/>
    <p:sldId id="266" r:id="rId11"/>
    <p:sldId id="259" r:id="rId12"/>
    <p:sldId id="263" r:id="rId13"/>
    <p:sldId id="269" r:id="rId14"/>
    <p:sldId id="264" r:id="rId15"/>
    <p:sldId id="265" r:id="rId16"/>
    <p:sldId id="267" r:id="rId17"/>
    <p:sldId id="271" r:id="rId18"/>
    <p:sldId id="268" r:id="rId19"/>
    <p:sldId id="261" r:id="rId20"/>
    <p:sldId id="272" r:id="rId21"/>
    <p:sldId id="262" r:id="rId22"/>
    <p:sldId id="280" r:id="rId23"/>
    <p:sldId id="281" r:id="rId24"/>
    <p:sldId id="282" r:id="rId25"/>
    <p:sldId id="287" r:id="rId26"/>
    <p:sldId id="288" r:id="rId27"/>
    <p:sldId id="283" r:id="rId28"/>
    <p:sldId id="286" r:id="rId29"/>
    <p:sldId id="291" r:id="rId30"/>
    <p:sldId id="273" r:id="rId31"/>
    <p:sldId id="290" r:id="rId32"/>
    <p:sldId id="284" r:id="rId33"/>
    <p:sldId id="285" r:id="rId34"/>
    <p:sldId id="289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75" d="100"/>
          <a:sy n="75" d="100"/>
        </p:scale>
        <p:origin x="374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4.png"/><Relationship Id="rId5" Type="http://schemas.openxmlformats.org/officeDocument/2006/relationships/tags" Target="../tags/tag30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9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46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4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4.png"/><Relationship Id="rId5" Type="http://schemas.openxmlformats.org/officeDocument/2006/relationships/tags" Target="../tags/tag39.xml"/><Relationship Id="rId10" Type="http://schemas.openxmlformats.org/officeDocument/2006/relationships/image" Target="../media/image31.jpeg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tags" Target="../tags/tag48.xml"/><Relationship Id="rId21" Type="http://schemas.openxmlformats.org/officeDocument/2006/relationships/image" Target="../media/image63.png"/><Relationship Id="rId7" Type="http://schemas.openxmlformats.org/officeDocument/2006/relationships/tags" Target="../tags/tag52.xml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tags" Target="../tags/tag47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53.png"/><Relationship Id="rId5" Type="http://schemas.openxmlformats.org/officeDocument/2006/relationships/tags" Target="../tags/tag50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1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53.png"/><Relationship Id="rId18" Type="http://schemas.openxmlformats.org/officeDocument/2006/relationships/image" Target="../media/image70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68.png"/><Relationship Id="rId17" Type="http://schemas.openxmlformats.org/officeDocument/2006/relationships/image" Target="../media/image69.png"/><Relationship Id="rId2" Type="http://schemas.openxmlformats.org/officeDocument/2006/relationships/tags" Target="../tags/tag57.xml"/><Relationship Id="rId16" Type="http://schemas.openxmlformats.org/officeDocument/2006/relationships/image" Target="../media/image56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67.png"/><Relationship Id="rId5" Type="http://schemas.openxmlformats.org/officeDocument/2006/relationships/tags" Target="../tags/tag60.xml"/><Relationship Id="rId15" Type="http://schemas.openxmlformats.org/officeDocument/2006/relationships/image" Target="../media/image55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56.png"/><Relationship Id="rId17" Type="http://schemas.openxmlformats.org/officeDocument/2006/relationships/image" Target="../media/image75.png"/><Relationship Id="rId2" Type="http://schemas.openxmlformats.org/officeDocument/2006/relationships/tags" Target="../tags/tag66.xml"/><Relationship Id="rId16" Type="http://schemas.openxmlformats.org/officeDocument/2006/relationships/image" Target="../media/image7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15" Type="http://schemas.openxmlformats.org/officeDocument/2006/relationships/image" Target="../media/image73.png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7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8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4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83.png"/><Relationship Id="rId5" Type="http://schemas.openxmlformats.org/officeDocument/2006/relationships/tags" Target="../tags/tag83.xml"/><Relationship Id="rId10" Type="http://schemas.openxmlformats.org/officeDocument/2006/relationships/image" Target="../media/image82.png"/><Relationship Id="rId4" Type="http://schemas.openxmlformats.org/officeDocument/2006/relationships/tags" Target="../tags/tag82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3.png"/><Relationship Id="rId5" Type="http://schemas.openxmlformats.org/officeDocument/2006/relationships/tags" Target="../tags/tag10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618987" y="1498032"/>
              <a:ext cx="340082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5819">
              <a:off x="3780780" y="2967341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9933563-0527-48B4-9D68-B8B1518B572F}"/>
              </a:ext>
            </a:extLst>
          </p:cNvPr>
          <p:cNvGrpSpPr/>
          <p:nvPr/>
        </p:nvGrpSpPr>
        <p:grpSpPr>
          <a:xfrm>
            <a:off x="10160" y="-140805"/>
            <a:ext cx="10980268" cy="7556161"/>
            <a:chOff x="10160" y="-140805"/>
            <a:chExt cx="10980268" cy="755616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035F980-246C-4E5E-A355-07355E0EAD8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0160" y="819169"/>
              <a:ext cx="10336187" cy="3168383"/>
              <a:chOff x="10160" y="819169"/>
              <a:chExt cx="10336187" cy="316838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D1A67CE-EE3C-4753-A404-DC195E816A0B}"/>
                  </a:ext>
                </a:extLst>
              </p:cNvPr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10160" y="819169"/>
                <a:ext cx="10336187" cy="3168383"/>
                <a:chOff x="10160" y="819169"/>
                <a:chExt cx="10336187" cy="3168383"/>
              </a:xfrm>
            </p:grpSpPr>
            <p:sp>
              <p:nvSpPr>
                <p:cNvPr id="4" name="Trapezoid 3">
                  <a:extLst>
                    <a:ext uri="{FF2B5EF4-FFF2-40B4-BE49-F238E27FC236}">
                      <a16:creationId xmlns:a16="http://schemas.microsoft.com/office/drawing/2014/main" id="{F03B3636-387C-4B26-81F9-E3AAEEE866CA}"/>
                    </a:ext>
                  </a:extLst>
                </p:cNvPr>
                <p:cNvSpPr/>
                <p:nvPr/>
              </p:nvSpPr>
              <p:spPr bwMode="auto">
                <a:xfrm rot="16200000">
                  <a:off x="3664834" y="90356"/>
                  <a:ext cx="1302152" cy="6492240"/>
                </a:xfrm>
                <a:prstGeom prst="trapezoid">
                  <a:avLst/>
                </a:prstGeom>
                <a:solidFill>
                  <a:srgbClr val="0563C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674724F-0032-4F88-A887-D17953B4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790" y="2685399"/>
                  <a:ext cx="6492240" cy="34808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C074471-3494-4C56-BF9F-E21243B5A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790" y="3637280"/>
                  <a:ext cx="6492240" cy="34493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Left Brace 29">
                  <a:extLst>
                    <a:ext uri="{FF2B5EF4-FFF2-40B4-BE49-F238E27FC236}">
                      <a16:creationId xmlns:a16="http://schemas.microsoft.com/office/drawing/2014/main" id="{0D709616-E97E-42A8-B26B-EDFD374A55C0}"/>
                    </a:ext>
                  </a:extLst>
                </p:cNvPr>
                <p:cNvSpPr/>
                <p:nvPr/>
              </p:nvSpPr>
              <p:spPr>
                <a:xfrm>
                  <a:off x="483210" y="3072893"/>
                  <a:ext cx="460978" cy="564383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Left Brace 30">
                  <a:extLst>
                    <a:ext uri="{FF2B5EF4-FFF2-40B4-BE49-F238E27FC236}">
                      <a16:creationId xmlns:a16="http://schemas.microsoft.com/office/drawing/2014/main" id="{DABB6650-0E52-425B-9B86-A019AE7AA0FA}"/>
                    </a:ext>
                  </a:extLst>
                </p:cNvPr>
                <p:cNvSpPr/>
                <p:nvPr/>
              </p:nvSpPr>
              <p:spPr>
                <a:xfrm rot="10800000">
                  <a:off x="7687632" y="2685398"/>
                  <a:ext cx="460978" cy="1296789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C2E5A20-9746-441E-A31F-2BC3074410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5492" y="3247697"/>
                  <a:ext cx="970666" cy="213333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85BDCDF1-5491-4D63-A7A7-B0E51E946F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0" y="3268989"/>
                  <a:ext cx="291048" cy="2133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D6197CA-1B64-468C-88A3-5CAAEF19DE5F}"/>
                    </a:ext>
                  </a:extLst>
                </p:cNvPr>
                <p:cNvSpPr txBox="1"/>
                <p:nvPr/>
              </p:nvSpPr>
              <p:spPr>
                <a:xfrm>
                  <a:off x="2733481" y="1992901"/>
                  <a:ext cx="36006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rule of thumb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9CA5280-32D3-4284-ADF7-5AED99A440EE}"/>
                    </a:ext>
                  </a:extLst>
                </p:cNvPr>
                <p:cNvSpPr txBox="1"/>
                <p:nvPr/>
              </p:nvSpPr>
              <p:spPr>
                <a:xfrm>
                  <a:off x="8419216" y="819169"/>
                  <a:ext cx="192713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</a:t>
                  </a:r>
                </a:p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 a baffle</a:t>
                  </a:r>
                </a:p>
              </p:txBody>
            </p:sp>
          </p:grpSp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30A658A9-DC82-4A12-A56D-44CB1665619E}"/>
                  </a:ext>
                </a:extLst>
              </p:cNvPr>
              <p:cNvSpPr/>
              <p:nvPr/>
            </p:nvSpPr>
            <p:spPr bwMode="auto">
              <a:xfrm>
                <a:off x="1229360" y="3182158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DCB5E4ED-9F5A-40F4-B440-988888512A37}"/>
                  </a:ext>
                </a:extLst>
              </p:cNvPr>
              <p:cNvSpPr/>
              <p:nvPr/>
            </p:nvSpPr>
            <p:spPr bwMode="auto">
              <a:xfrm rot="21332564">
                <a:off x="6189460" y="2914743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7" name="Arrow: Right 66">
                <a:extLst>
                  <a:ext uri="{FF2B5EF4-FFF2-40B4-BE49-F238E27FC236}">
                    <a16:creationId xmlns:a16="http://schemas.microsoft.com/office/drawing/2014/main" id="{DC5E55D5-02CF-4E0E-867D-6D4319868E05}"/>
                  </a:ext>
                </a:extLst>
              </p:cNvPr>
              <p:cNvSpPr/>
              <p:nvPr/>
            </p:nvSpPr>
            <p:spPr bwMode="auto">
              <a:xfrm rot="294877">
                <a:off x="6191854" y="3445467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F387E0F6-FE5A-48DF-B3E7-F394A7724AE9}"/>
                  </a:ext>
                </a:extLst>
              </p:cNvPr>
              <p:cNvSpPr/>
              <p:nvPr/>
            </p:nvSpPr>
            <p:spPr bwMode="auto">
              <a:xfrm>
                <a:off x="3675829" y="3132468"/>
                <a:ext cx="1280160" cy="43558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C0D171-7F89-49B5-92DC-7C98AD912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790" y="4287520"/>
              <a:ext cx="7604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3B382A-FFA5-4C1C-800F-0D34EE39A9EB}"/>
                </a:ext>
              </a:extLst>
            </p:cNvPr>
            <p:cNvGrpSpPr/>
            <p:nvPr/>
          </p:nvGrpSpPr>
          <p:grpSpPr>
            <a:xfrm>
              <a:off x="10197351" y="-140805"/>
              <a:ext cx="793077" cy="7556161"/>
              <a:chOff x="1450585" y="0"/>
              <a:chExt cx="793077" cy="755616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E79725A-20AE-424D-9EE7-77DD68D02775}"/>
                  </a:ext>
                </a:extLst>
              </p:cNvPr>
              <p:cNvGrpSpPr/>
              <p:nvPr/>
            </p:nvGrpSpPr>
            <p:grpSpPr>
              <a:xfrm>
                <a:off x="1450585" y="0"/>
                <a:ext cx="793077" cy="7556161"/>
                <a:chOff x="2951123" y="-972481"/>
                <a:chExt cx="793077" cy="7556161"/>
              </a:xfrm>
            </p:grpSpPr>
            <p:pic>
              <p:nvPicPr>
                <p:cNvPr id="52" name="Picture 1">
                  <a:extLst>
                    <a:ext uri="{FF2B5EF4-FFF2-40B4-BE49-F238E27FC236}">
                      <a16:creationId xmlns:a16="http://schemas.microsoft.com/office/drawing/2014/main" id="{80C7010F-FDC3-417C-B232-1E51D219D8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33" t="3834" r="49348" b="16322"/>
                <a:stretch/>
              </p:blipFill>
              <p:spPr bwMode="auto">
                <a:xfrm>
                  <a:off x="2961728" y="-972481"/>
                  <a:ext cx="782472" cy="7556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C0B315F-FED0-4EAC-93AD-B37C0FBCF71E}"/>
                    </a:ext>
                  </a:extLst>
                </p:cNvPr>
                <p:cNvCxnSpPr/>
                <p:nvPr/>
              </p:nvCxnSpPr>
              <p:spPr bwMode="auto">
                <a:xfrm flipV="1">
                  <a:off x="2985590" y="181540"/>
                  <a:ext cx="0" cy="48905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C125C305-8635-40B3-B5DD-A6F9FB5C6427}"/>
                    </a:ext>
                  </a:extLst>
                </p:cNvPr>
                <p:cNvSpPr/>
                <p:nvPr/>
              </p:nvSpPr>
              <p:spPr bwMode="auto">
                <a:xfrm>
                  <a:off x="2951123" y="65684"/>
                  <a:ext cx="485898" cy="3757588"/>
                </a:xfrm>
                <a:custGeom>
                  <a:avLst/>
                  <a:gdLst>
                    <a:gd name="connsiteX0" fmla="*/ 36394 w 545911"/>
                    <a:gd name="connsiteY0" fmla="*/ 1266967 h 2850107"/>
                    <a:gd name="connsiteX1" fmla="*/ 36394 w 545911"/>
                    <a:gd name="connsiteY1" fmla="*/ 338919 h 2850107"/>
                    <a:gd name="connsiteX2" fmla="*/ 254758 w 545911"/>
                    <a:gd name="connsiteY2" fmla="*/ 106907 h 2850107"/>
                    <a:gd name="connsiteX3" fmla="*/ 527714 w 545911"/>
                    <a:gd name="connsiteY3" fmla="*/ 980364 h 2850107"/>
                    <a:gd name="connsiteX4" fmla="*/ 145576 w 545911"/>
                    <a:gd name="connsiteY4" fmla="*/ 2850107 h 2850107"/>
                    <a:gd name="connsiteX0" fmla="*/ 36394 w 545911"/>
                    <a:gd name="connsiteY0" fmla="*/ 1271517 h 2854657"/>
                    <a:gd name="connsiteX1" fmla="*/ 36394 w 545911"/>
                    <a:gd name="connsiteY1" fmla="*/ 343469 h 2854657"/>
                    <a:gd name="connsiteX2" fmla="*/ 254758 w 545911"/>
                    <a:gd name="connsiteY2" fmla="*/ 111457 h 2854657"/>
                    <a:gd name="connsiteX3" fmla="*/ 527714 w 545911"/>
                    <a:gd name="connsiteY3" fmla="*/ 984914 h 2854657"/>
                    <a:gd name="connsiteX4" fmla="*/ 145576 w 545911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160060 h 2743200"/>
                    <a:gd name="connsiteX1" fmla="*/ 18197 w 527714"/>
                    <a:gd name="connsiteY1" fmla="*/ 232012 h 2743200"/>
                    <a:gd name="connsiteX2" fmla="*/ 236561 w 527714"/>
                    <a:gd name="connsiteY2" fmla="*/ 0 h 2743200"/>
                    <a:gd name="connsiteX3" fmla="*/ 509517 w 527714"/>
                    <a:gd name="connsiteY3" fmla="*/ 873457 h 2743200"/>
                    <a:gd name="connsiteX4" fmla="*/ 127379 w 527714"/>
                    <a:gd name="connsiteY4" fmla="*/ 2743200 h 2743200"/>
                    <a:gd name="connsiteX0" fmla="*/ 18197 w 527714"/>
                    <a:gd name="connsiteY0" fmla="*/ 1165101 h 2748241"/>
                    <a:gd name="connsiteX1" fmla="*/ 18197 w 527714"/>
                    <a:gd name="connsiteY1" fmla="*/ 237053 h 2748241"/>
                    <a:gd name="connsiteX2" fmla="*/ 236561 w 527714"/>
                    <a:gd name="connsiteY2" fmla="*/ 5041 h 2748241"/>
                    <a:gd name="connsiteX3" fmla="*/ 509517 w 527714"/>
                    <a:gd name="connsiteY3" fmla="*/ 878498 h 2748241"/>
                    <a:gd name="connsiteX4" fmla="*/ 127379 w 527714"/>
                    <a:gd name="connsiteY4" fmla="*/ 2748241 h 2748241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03278 h 2786418"/>
                    <a:gd name="connsiteX1" fmla="*/ 40945 w 550462"/>
                    <a:gd name="connsiteY1" fmla="*/ 275230 h 2786418"/>
                    <a:gd name="connsiteX2" fmla="*/ 259309 w 550462"/>
                    <a:gd name="connsiteY2" fmla="*/ 43218 h 2786418"/>
                    <a:gd name="connsiteX3" fmla="*/ 532265 w 550462"/>
                    <a:gd name="connsiteY3" fmla="*/ 916675 h 2786418"/>
                    <a:gd name="connsiteX4" fmla="*/ 150127 w 550462"/>
                    <a:gd name="connsiteY4" fmla="*/ 2786418 h 2786418"/>
                    <a:gd name="connsiteX0" fmla="*/ 40945 w 550462"/>
                    <a:gd name="connsiteY0" fmla="*/ 1162335 h 2745475"/>
                    <a:gd name="connsiteX1" fmla="*/ 40945 w 550462"/>
                    <a:gd name="connsiteY1" fmla="*/ 234287 h 2745475"/>
                    <a:gd name="connsiteX2" fmla="*/ 259309 w 550462"/>
                    <a:gd name="connsiteY2" fmla="*/ 2275 h 2745475"/>
                    <a:gd name="connsiteX3" fmla="*/ 532265 w 550462"/>
                    <a:gd name="connsiteY3" fmla="*/ 875732 h 2745475"/>
                    <a:gd name="connsiteX4" fmla="*/ 150127 w 550462"/>
                    <a:gd name="connsiteY4" fmla="*/ 2745475 h 2745475"/>
                    <a:gd name="connsiteX0" fmla="*/ 68240 w 577757"/>
                    <a:gd name="connsiteY0" fmla="*/ 1162335 h 2745475"/>
                    <a:gd name="connsiteX1" fmla="*/ 68240 w 577757"/>
                    <a:gd name="connsiteY1" fmla="*/ 234287 h 2745475"/>
                    <a:gd name="connsiteX2" fmla="*/ 286604 w 577757"/>
                    <a:gd name="connsiteY2" fmla="*/ 2275 h 2745475"/>
                    <a:gd name="connsiteX3" fmla="*/ 559560 w 577757"/>
                    <a:gd name="connsiteY3" fmla="*/ 875732 h 2745475"/>
                    <a:gd name="connsiteX4" fmla="*/ 177422 w 577757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5834 w 511131"/>
                    <a:gd name="connsiteY0" fmla="*/ 1160080 h 4080701"/>
                    <a:gd name="connsiteX1" fmla="*/ 7742 w 511131"/>
                    <a:gd name="connsiteY1" fmla="*/ 466701 h 4080701"/>
                    <a:gd name="connsiteX2" fmla="*/ 234198 w 511131"/>
                    <a:gd name="connsiteY2" fmla="*/ 20 h 4080701"/>
                    <a:gd name="connsiteX3" fmla="*/ 507154 w 511131"/>
                    <a:gd name="connsiteY3" fmla="*/ 873477 h 4080701"/>
                    <a:gd name="connsiteX4" fmla="*/ 84073 w 511131"/>
                    <a:gd name="connsiteY4" fmla="*/ 4080701 h 4080701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09040"/>
                    <a:gd name="connsiteY0" fmla="*/ 847375 h 3767996"/>
                    <a:gd name="connsiteX1" fmla="*/ 7742 w 509040"/>
                    <a:gd name="connsiteY1" fmla="*/ 153996 h 3767996"/>
                    <a:gd name="connsiteX2" fmla="*/ 226106 w 509040"/>
                    <a:gd name="connsiteY2" fmla="*/ 10996 h 3767996"/>
                    <a:gd name="connsiteX3" fmla="*/ 507154 w 509040"/>
                    <a:gd name="connsiteY3" fmla="*/ 560772 h 3767996"/>
                    <a:gd name="connsiteX4" fmla="*/ 84073 w 509040"/>
                    <a:gd name="connsiteY4" fmla="*/ 3767996 h 3767996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8746 w 485898"/>
                    <a:gd name="connsiteY0" fmla="*/ 836967 h 3757588"/>
                    <a:gd name="connsiteX1" fmla="*/ 16838 w 485898"/>
                    <a:gd name="connsiteY1" fmla="*/ 175956 h 3757588"/>
                    <a:gd name="connsiteX2" fmla="*/ 219018 w 485898"/>
                    <a:gd name="connsiteY2" fmla="*/ 588 h 3757588"/>
                    <a:gd name="connsiteX3" fmla="*/ 483882 w 485898"/>
                    <a:gd name="connsiteY3" fmla="*/ 655561 h 3757588"/>
                    <a:gd name="connsiteX4" fmla="*/ 76985 w 485898"/>
                    <a:gd name="connsiteY4" fmla="*/ 3757588 h 375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98" h="3757588">
                      <a:moveTo>
                        <a:pt x="8746" y="836967"/>
                      </a:moveTo>
                      <a:cubicBezTo>
                        <a:pt x="-9451" y="469614"/>
                        <a:pt x="4479" y="395403"/>
                        <a:pt x="16838" y="175956"/>
                      </a:cubicBezTo>
                      <a:cubicBezTo>
                        <a:pt x="25936" y="37203"/>
                        <a:pt x="133629" y="16511"/>
                        <a:pt x="219018" y="588"/>
                      </a:cubicBezTo>
                      <a:cubicBezTo>
                        <a:pt x="294262" y="-1687"/>
                        <a:pt x="508903" y="-24552"/>
                        <a:pt x="483882" y="655561"/>
                      </a:cubicBezTo>
                      <a:cubicBezTo>
                        <a:pt x="458861" y="1335674"/>
                        <a:pt x="9672" y="2367598"/>
                        <a:pt x="76985" y="3757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6DD935D-5C79-4F14-9882-81933A274F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22969" y="1447333"/>
                <a:ext cx="590046" cy="22621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8F7B12F-109C-46D9-870D-72088D2E22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99101" y="1447334"/>
                <a:ext cx="590046" cy="226216"/>
              </a:xfrm>
              <a:prstGeom prst="rect">
                <a:avLst/>
              </a:prstGeom>
            </p:spPr>
          </p:pic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8E32AAD-7C50-4FC8-95D4-CF0CAA172230}"/>
                  </a:ext>
                </a:extLst>
              </p:cNvPr>
              <p:cNvCxnSpPr/>
              <p:nvPr/>
            </p:nvCxnSpPr>
            <p:spPr>
              <a:xfrm>
                <a:off x="1450585" y="625446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70639DB-BE44-4B90-9783-D433440309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630" y="284072"/>
                <a:ext cx="244935" cy="296891"/>
              </a:xfrm>
              <a:prstGeom prst="rect">
                <a:avLst/>
              </a:prstGeom>
            </p:spPr>
          </p:pic>
        </p:grpSp>
        <p:sp>
          <p:nvSpPr>
            <p:cNvPr id="97" name="Line 2415 1">
              <a:extLst>
                <a:ext uri="{FF2B5EF4-FFF2-40B4-BE49-F238E27FC236}">
                  <a16:creationId xmlns:a16="http://schemas.microsoft.com/office/drawing/2014/main" id="{8AA3B2B1-836F-4844-BDEE-D42FD8A03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8231" y="2550160"/>
              <a:ext cx="0" cy="18713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8" name="Line 2415 2">
              <a:extLst>
                <a:ext uri="{FF2B5EF4-FFF2-40B4-BE49-F238E27FC236}">
                  <a16:creationId xmlns:a16="http://schemas.microsoft.com/office/drawing/2014/main" id="{66BF3B3E-FCF9-4A49-9781-45AC946DD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3621" y="2454566"/>
              <a:ext cx="0" cy="2012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A91B5E8-1C60-4BC9-A85E-5DBCE1102D9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893" y="4467035"/>
              <a:ext cx="705523" cy="20876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2A88D03-222B-4B28-ADB6-1732908862B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49" y="4505288"/>
              <a:ext cx="1028570" cy="213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FEDB00-1259-4C0E-9E4A-D61E024AE3DA}"/>
              </a:ext>
            </a:extLst>
          </p:cNvPr>
          <p:cNvGrpSpPr/>
          <p:nvPr/>
        </p:nvGrpSpPr>
        <p:grpSpPr>
          <a:xfrm>
            <a:off x="-1912517" y="-2962562"/>
            <a:ext cx="7863836" cy="9837069"/>
            <a:chOff x="-1912517" y="-2962562"/>
            <a:chExt cx="7863836" cy="983706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62562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-1912517" y="165807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4892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4892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4892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74285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-1575935" y="5705352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12318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123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388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11208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E302C6-2B75-48E3-9DA0-D1C5F73AAE0F}"/>
              </a:ext>
            </a:extLst>
          </p:cNvPr>
          <p:cNvGrpSpPr/>
          <p:nvPr/>
        </p:nvGrpSpPr>
        <p:grpSpPr>
          <a:xfrm>
            <a:off x="3810000" y="2819400"/>
            <a:ext cx="4679828" cy="2286000"/>
            <a:chOff x="3810000" y="2819400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152900" cy="2286000"/>
                <a:chOff x="4038600" y="2819400"/>
                <a:chExt cx="41529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6700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6414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6E5A2-64C8-42EB-A937-1201A96242F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3431921"/>
              <a:ext cx="467982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43014D-82C1-44E1-8FE7-3D7B503BF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404" y="4683950"/>
              <a:ext cx="0" cy="396241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FD23E-95C3-47BA-82BA-5B4FE86C44B1}"/>
              </a:ext>
            </a:extLst>
          </p:cNvPr>
          <p:cNvGrpSpPr/>
          <p:nvPr/>
        </p:nvGrpSpPr>
        <p:grpSpPr>
          <a:xfrm>
            <a:off x="1722572" y="1557798"/>
            <a:ext cx="8009405" cy="4004802"/>
            <a:chOff x="1722572" y="1557798"/>
            <a:chExt cx="8009405" cy="40048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4B9016D-11DB-4CD8-9118-27CFF251A34E}"/>
                </a:ext>
              </a:extLst>
            </p:cNvPr>
            <p:cNvGrpSpPr/>
            <p:nvPr/>
          </p:nvGrpSpPr>
          <p:grpSpPr>
            <a:xfrm>
              <a:off x="1722572" y="1557798"/>
              <a:ext cx="7901964" cy="4004802"/>
              <a:chOff x="1722572" y="1534669"/>
              <a:chExt cx="7901964" cy="4004802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B4BD6E5-C3A2-459A-9050-3C2BBC986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572" y="2339071"/>
                <a:ext cx="3336367" cy="1828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1" name="AutoShape 13">
                <a:extLst>
                  <a:ext uri="{FF2B5EF4-FFF2-40B4-BE49-F238E27FC236}">
                    <a16:creationId xmlns:a16="http://schemas.microsoft.com/office/drawing/2014/main" id="{22C7A6E7-4D39-45FE-B38C-2EC620390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3177" y="4065967"/>
                <a:ext cx="728663" cy="1399032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52" name="Group 27">
                <a:extLst>
                  <a:ext uri="{FF2B5EF4-FFF2-40B4-BE49-F238E27FC236}">
                    <a16:creationId xmlns:a16="http://schemas.microsoft.com/office/drawing/2014/main" id="{41A131C8-E9EB-4199-8BA2-4A411504E6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51176" y="4150993"/>
                <a:ext cx="740664" cy="1316736"/>
                <a:chOff x="2480" y="2033"/>
                <a:chExt cx="459" cy="1395"/>
              </a:xfrm>
            </p:grpSpPr>
            <p:sp>
              <p:nvSpPr>
                <p:cNvPr id="75" name="Freeform 8">
                  <a:extLst>
                    <a:ext uri="{FF2B5EF4-FFF2-40B4-BE49-F238E27FC236}">
                      <a16:creationId xmlns:a16="http://schemas.microsoft.com/office/drawing/2014/main" id="{0A55DB3D-9497-42C7-9EE3-8BB336522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">
                  <a:extLst>
                    <a:ext uri="{FF2B5EF4-FFF2-40B4-BE49-F238E27FC236}">
                      <a16:creationId xmlns:a16="http://schemas.microsoft.com/office/drawing/2014/main" id="{EAE13F74-1D37-4B6E-A647-D005203F7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4651E136-A48F-44D0-BF34-93C34B553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4888" y="2339071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AutoShape 13">
                <a:extLst>
                  <a:ext uri="{FF2B5EF4-FFF2-40B4-BE49-F238E27FC236}">
                    <a16:creationId xmlns:a16="http://schemas.microsoft.com/office/drawing/2014/main" id="{3C67FF5C-F25E-4E25-AA9C-D5770CF3A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611832" y="3829374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B6B3EE2-B7C9-43C7-992D-79CF64825B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231064" y="3207794"/>
                <a:ext cx="740664" cy="1924262"/>
                <a:chOff x="2480" y="2033"/>
                <a:chExt cx="459" cy="1395"/>
              </a:xfrm>
            </p:grpSpPr>
            <p:sp>
              <p:nvSpPr>
                <p:cNvPr id="73" name="Freeform 8">
                  <a:extLst>
                    <a:ext uri="{FF2B5EF4-FFF2-40B4-BE49-F238E27FC236}">
                      <a16:creationId xmlns:a16="http://schemas.microsoft.com/office/drawing/2014/main" id="{94CBC85D-A3DA-4070-A99B-6710ED3D2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D0D98E8B-EC8A-4D7A-B4B4-48B18931F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B57DFC6-A94D-41B5-9872-9D95AD63F3AC}"/>
                  </a:ext>
                </a:extLst>
              </p:cNvPr>
              <p:cNvSpPr/>
              <p:nvPr/>
            </p:nvSpPr>
            <p:spPr>
              <a:xfrm>
                <a:off x="8218961" y="3898121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4BD617D-3288-4169-ADB3-D92AB3B31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5767" y="2339071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84573FD-8786-4177-8F32-C956445D5B87}"/>
                  </a:ext>
                </a:extLst>
              </p:cNvPr>
              <p:cNvSpPr txBox="1"/>
              <p:nvPr/>
            </p:nvSpPr>
            <p:spPr>
              <a:xfrm>
                <a:off x="1916405" y="1534669"/>
                <a:ext cx="2951689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Horizontal orifice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FFEBE5-AB30-4BAD-848E-87F1B73C8433}"/>
                  </a:ext>
                </a:extLst>
              </p:cNvPr>
              <p:cNvSpPr txBox="1"/>
              <p:nvPr/>
            </p:nvSpPr>
            <p:spPr>
              <a:xfrm>
                <a:off x="5442054" y="1540428"/>
                <a:ext cx="249623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orifice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B0845DE-7AC3-4897-A89C-5E3297D4E5AA}"/>
                  </a:ext>
                </a:extLst>
              </p:cNvPr>
              <p:cNvGrpSpPr/>
              <p:nvPr/>
            </p:nvGrpSpPr>
            <p:grpSpPr>
              <a:xfrm>
                <a:off x="4372957" y="2103464"/>
                <a:ext cx="482269" cy="420455"/>
                <a:chOff x="4446109" y="2103464"/>
                <a:chExt cx="482269" cy="420455"/>
              </a:xfrm>
            </p:grpSpPr>
            <p:sp>
              <p:nvSpPr>
                <p:cNvPr id="91" name="AutoShape 174">
                  <a:extLst>
                    <a:ext uri="{FF2B5EF4-FFF2-40B4-BE49-F238E27FC236}">
                      <a16:creationId xmlns:a16="http://schemas.microsoft.com/office/drawing/2014/main" id="{69E636F4-8E86-460E-ACC5-4EBFD600D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5">
                  <a:extLst>
                    <a:ext uri="{FF2B5EF4-FFF2-40B4-BE49-F238E27FC236}">
                      <a16:creationId xmlns:a16="http://schemas.microsoft.com/office/drawing/2014/main" id="{78221ED4-5F24-4459-8402-5BB4FF04BA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176">
                  <a:extLst>
                    <a:ext uri="{FF2B5EF4-FFF2-40B4-BE49-F238E27FC236}">
                      <a16:creationId xmlns:a16="http://schemas.microsoft.com/office/drawing/2014/main" id="{C8C1CD32-B047-419B-94C1-94468C09BF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177">
                  <a:extLst>
                    <a:ext uri="{FF2B5EF4-FFF2-40B4-BE49-F238E27FC236}">
                      <a16:creationId xmlns:a16="http://schemas.microsoft.com/office/drawing/2014/main" id="{0263AA5E-82E0-4DE5-B1A8-97B6DF03F4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C4BA349-FCC3-4204-8DC3-465EE17CFE92}"/>
                  </a:ext>
                </a:extLst>
              </p:cNvPr>
              <p:cNvGrpSpPr/>
              <p:nvPr/>
            </p:nvGrpSpPr>
            <p:grpSpPr>
              <a:xfrm>
                <a:off x="6579535" y="2107587"/>
                <a:ext cx="482269" cy="420455"/>
                <a:chOff x="4446109" y="2103464"/>
                <a:chExt cx="482269" cy="420455"/>
              </a:xfrm>
            </p:grpSpPr>
            <p:sp>
              <p:nvSpPr>
                <p:cNvPr id="96" name="AutoShape 174">
                  <a:extLst>
                    <a:ext uri="{FF2B5EF4-FFF2-40B4-BE49-F238E27FC236}">
                      <a16:creationId xmlns:a16="http://schemas.microsoft.com/office/drawing/2014/main" id="{B67FDA00-7D32-4A45-B280-91AF61E2E3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5">
                  <a:extLst>
                    <a:ext uri="{FF2B5EF4-FFF2-40B4-BE49-F238E27FC236}">
                      <a16:creationId xmlns:a16="http://schemas.microsoft.com/office/drawing/2014/main" id="{BD67BEF0-245C-4DD2-A331-8F0F40097A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Line 176">
                  <a:extLst>
                    <a:ext uri="{FF2B5EF4-FFF2-40B4-BE49-F238E27FC236}">
                      <a16:creationId xmlns:a16="http://schemas.microsoft.com/office/drawing/2014/main" id="{CDA58CEC-D77F-42E4-BBC9-2E0878949C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Line 177">
                  <a:extLst>
                    <a:ext uri="{FF2B5EF4-FFF2-40B4-BE49-F238E27FC236}">
                      <a16:creationId xmlns:a16="http://schemas.microsoft.com/office/drawing/2014/main" id="{CE6C1985-F32A-4982-9E33-25EA74480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6C6010-969E-494B-BD12-9E61C82A5CC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2977438"/>
              <a:ext cx="702967" cy="383148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524B55-C226-47B9-AE16-D08074411698}"/>
                </a:ext>
              </a:extLst>
            </p:cNvPr>
            <p:cNvGrpSpPr/>
            <p:nvPr/>
          </p:nvGrpSpPr>
          <p:grpSpPr>
            <a:xfrm>
              <a:off x="7645352" y="2599406"/>
              <a:ext cx="2086625" cy="1466053"/>
              <a:chOff x="7639256" y="2599406"/>
              <a:chExt cx="2086625" cy="1466053"/>
            </a:xfrm>
          </p:grpSpPr>
          <p:sp>
            <p:nvSpPr>
              <p:cNvPr id="3" name="Arc 2">
                <a:extLst>
                  <a:ext uri="{FF2B5EF4-FFF2-40B4-BE49-F238E27FC236}">
                    <a16:creationId xmlns:a16="http://schemas.microsoft.com/office/drawing/2014/main" id="{30BBB986-2430-4C97-AB81-45E4BAED4922}"/>
                  </a:ext>
                </a:extLst>
              </p:cNvPr>
              <p:cNvSpPr/>
              <p:nvPr/>
            </p:nvSpPr>
            <p:spPr>
              <a:xfrm rot="10800000">
                <a:off x="7639256" y="35991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AF30778-02A8-4C02-898E-972CDB5139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0660" y="25994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208A494-9294-4A8E-95D8-8A9785178D37}"/>
                </a:ext>
              </a:extLst>
            </p:cNvPr>
            <p:cNvSpPr/>
            <p:nvPr/>
          </p:nvSpPr>
          <p:spPr bwMode="auto">
            <a:xfrm>
              <a:off x="7571811" y="2282559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86A8F79-719A-4679-B81A-060D14E514E6}"/>
                </a:ext>
              </a:extLst>
            </p:cNvPr>
            <p:cNvSpPr/>
            <p:nvPr/>
          </p:nvSpPr>
          <p:spPr bwMode="auto">
            <a:xfrm>
              <a:off x="8148639" y="3957965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894655-3741-4D42-BB0A-684D40B47AA4}"/>
                </a:ext>
              </a:extLst>
            </p:cNvPr>
            <p:cNvSpPr txBox="1"/>
            <p:nvPr/>
          </p:nvSpPr>
          <p:spPr>
            <a:xfrm>
              <a:off x="7481509" y="1949960"/>
              <a:ext cx="35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384BBF-C7FA-4565-9851-3B7FA28A0FFF}"/>
                </a:ext>
              </a:extLst>
            </p:cNvPr>
            <p:cNvSpPr txBox="1"/>
            <p:nvPr/>
          </p:nvSpPr>
          <p:spPr>
            <a:xfrm>
              <a:off x="8039994" y="3649824"/>
              <a:ext cx="338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9111</TotalTime>
  <Words>378</Words>
  <Application>Microsoft Office PowerPoint</Application>
  <PresentationFormat>Widescreen</PresentationFormat>
  <Paragraphs>116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175</cp:revision>
  <dcterms:created xsi:type="dcterms:W3CDTF">2018-04-01T13:05:30Z</dcterms:created>
  <dcterms:modified xsi:type="dcterms:W3CDTF">2018-05-28T19:04:09Z</dcterms:modified>
</cp:coreProperties>
</file>